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8" r:id="rId2"/>
  </p:sldMasterIdLst>
  <p:notesMasterIdLst>
    <p:notesMasterId r:id="rId4"/>
  </p:notesMasterIdLst>
  <p:handoutMasterIdLst>
    <p:handoutMasterId r:id="rId5"/>
  </p:handoutMasterIdLst>
  <p:sldIdLst>
    <p:sldId id="256" r:id="rId3"/>
  </p:sldIdLst>
  <p:sldSz cx="12192000" cy="6858000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5501" autoAdjust="0"/>
  </p:normalViewPr>
  <p:slideViewPr>
    <p:cSldViewPr snapToGrid="0">
      <p:cViewPr varScale="1">
        <p:scale>
          <a:sx n="66" d="100"/>
          <a:sy n="66" d="100"/>
        </p:scale>
        <p:origin x="22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theme/theme1.xml" Id="rId8" /><Relationship Type="http://schemas.openxmlformats.org/officeDocument/2006/relationships/slide" Target="slides/slide1.xml" Id="rId3" /><Relationship Type="http://schemas.openxmlformats.org/officeDocument/2006/relationships/viewProps" Target="viewProps.xml" Id="rId7" /><Relationship Type="http://schemas.openxmlformats.org/officeDocument/2006/relationships/slideMaster" Target="slideMasters/slideMaster1.xml" Id="rId2" /><Relationship Type="http://schemas.openxmlformats.org/officeDocument/2006/relationships/presProps" Target="presProps.xml" Id="rId6" /><Relationship Type="http://schemas.openxmlformats.org/officeDocument/2006/relationships/handoutMaster" Target="handoutMasters/handoutMaster1.xml" Id="rId5" /><Relationship Type="http://schemas.openxmlformats.org/officeDocument/2006/relationships/notesMaster" Target="notesMasters/notesMaster1.xml" Id="rId4" /><Relationship Type="http://schemas.openxmlformats.org/officeDocument/2006/relationships/tableStyles" Target="tableStyles.xml" Id="rId9" /><Relationship Type="http://schemas.openxmlformats.org/officeDocument/2006/relationships/customXml" Target="../customXml/item1.xml" Id="myCustomXmlSenna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464C66B6-681F-4809-B457-3F3538926043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005A4AF5-B3F3-435D-B24B-AB12C8EE2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3730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AAD7A4AB-9A9C-4E97-A6AC-6BEBDA99040C}" type="datetimeFigureOut">
              <a:rPr lang="en-US" smtClean="0"/>
              <a:t>9/15/2016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1169988"/>
            <a:ext cx="5619750" cy="3160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505980"/>
            <a:ext cx="5661660" cy="3686711"/>
          </a:xfrm>
          <a:prstGeom prst="rect">
            <a:avLst/>
          </a:prstGeom>
        </p:spPr>
        <p:txBody>
          <a:bodyPr vert="horz" lIns="93936" tIns="46968" rIns="93936" bIns="4696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F4215674-F967-443E-B461-9B650B7447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766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215674-F967-443E-B461-9B650B74474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159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F91CE95D-159A-46F2-AA78-5DBA58A05529}" type="datetime1">
              <a:rPr lang="en-US" smtClean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r>
              <a:rPr lang="en-US"/>
              <a:t>The Top't Corn Company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A9E2719D-3142-4D64-B085-DD9ADD12504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4445947"/>
      </p:ext>
    </p:extLst>
  </p:cSld>
  <p:clrMapOvr>
    <a:masterClrMapping/>
  </p:clrMapOvr>
  <p:transition spd="slow">
    <p:cover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EB1DF-D74E-4383-8CD9-6532FA8140EA}" type="datetime1">
              <a:rPr lang="en-US" smtClean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Top't Corn Company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2719D-3142-4D64-B085-DD9ADD1250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078558"/>
      </p:ext>
    </p:extLst>
  </p:cSld>
  <p:clrMapOvr>
    <a:masterClrMapping/>
  </p:clrMapOvr>
  <p:transition spd="slow">
    <p:cover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D02FB-047A-4015-86E4-736E2FE77600}" type="datetime1">
              <a:rPr lang="en-US" smtClean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Top't Corn Company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2719D-3142-4D64-B085-DD9ADD12504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3623153"/>
      </p:ext>
    </p:extLst>
  </p:cSld>
  <p:clrMapOvr>
    <a:masterClrMapping/>
  </p:clrMapOvr>
  <p:transition spd="slow">
    <p:cover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2F27D-6409-4B62-991A-7FBFB8B7193E}" type="datetime1">
              <a:rPr lang="en-US" smtClean="0"/>
              <a:t>9/15/2016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Top't Corn Company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2719D-3142-4D64-B085-DD9ADD12504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7230170"/>
      </p:ext>
    </p:extLst>
  </p:cSld>
  <p:clrMapOvr>
    <a:masterClrMapping/>
  </p:clrMapOvr>
  <p:transition spd="slow">
    <p:cover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DFE25-F8AE-45FE-9CDD-7C518F63AB95}" type="datetime1">
              <a:rPr lang="en-US" smtClean="0"/>
              <a:t>9/15/2016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Top't Corn Company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2719D-3142-4D64-B085-DD9ADD12504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3194000"/>
      </p:ext>
    </p:extLst>
  </p:cSld>
  <p:clrMapOvr>
    <a:masterClrMapping/>
  </p:clrMapOvr>
  <p:transition spd="slow">
    <p:cover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89E4D-8ECC-4195-A778-09A8817DD44B}" type="datetime1">
              <a:rPr lang="en-US" smtClean="0"/>
              <a:t>9/15/2016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Top't Corn Company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2719D-3142-4D64-B085-DD9ADD12504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4687228"/>
      </p:ext>
    </p:extLst>
  </p:cSld>
  <p:clrMapOvr>
    <a:masterClrMapping/>
  </p:clrMapOvr>
  <p:transition spd="slow">
    <p:cover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42206-A836-47C8-9966-E6D17D0CFD88}" type="datetime1">
              <a:rPr lang="en-US" smtClean="0"/>
              <a:t>9/15/2016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Top't Corn Company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2719D-3142-4D64-B085-DD9ADD1250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598688"/>
      </p:ext>
    </p:extLst>
  </p:cSld>
  <p:clrMapOvr>
    <a:masterClrMapping/>
  </p:clrMapOvr>
  <p:transition spd="slow">
    <p:cover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73AAA-BB76-42BD-98F6-1B68FD39CB33}" type="datetime1">
              <a:rPr lang="en-US" smtClean="0"/>
              <a:t>9/15/2016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Top't Corn Company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2719D-3142-4D64-B085-DD9ADD12504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0941731"/>
      </p:ext>
    </p:extLst>
  </p:cSld>
  <p:clrMapOvr>
    <a:masterClrMapping/>
  </p:clrMapOvr>
  <p:transition spd="slow">
    <p:cover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DDE20-21AC-4443-B8C2-174336C33550}" type="datetime1">
              <a:rPr lang="en-US" smtClean="0"/>
              <a:t>9/15/2016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Top't Corn Company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2719D-3142-4D64-B085-DD9ADD1250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565898"/>
      </p:ext>
    </p:extLst>
  </p:cSld>
  <p:clrMapOvr>
    <a:masterClrMapping/>
  </p:clrMapOvr>
  <p:transition spd="slow">
    <p:cover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EE2DF-FC1D-4634-993C-1F8FEC3BC269}" type="datetime1">
              <a:rPr lang="en-US" smtClean="0"/>
              <a:t>9/15/2016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Top't Corn Company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2719D-3142-4D64-B085-DD9ADD1250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386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049-7248-4682-96C5-1E91DEDF3AB9}" type="datetime1">
              <a:rPr lang="en-US" smtClean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Top't Corn Company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2719D-3142-4D64-B085-DD9ADD12504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074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779E7-EBF0-410C-855F-57D025A2DE37}" type="datetime1">
              <a:rPr lang="en-US" smtClean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Top't Corn Company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2719D-3142-4D64-B085-DD9ADD12504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64175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DABCD-1BE0-41B5-9C1D-9A595E290996}" type="datetime1">
              <a:rPr lang="en-US" smtClean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Top't Corn Company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2719D-3142-4D64-B085-DD9ADD1250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8122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3CCA2-727D-4885-A0D4-D9B16BE457F5}" type="datetime1">
              <a:rPr lang="en-US" smtClean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Top't Corn Company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2719D-3142-4D64-B085-DD9ADD12504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0625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DC5C-97AD-41E3-9BDE-BE3FCBF14241}" type="datetime1">
              <a:rPr lang="en-US" smtClean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Top't Corn Company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2719D-3142-4D64-B085-DD9ADD12504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13988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4639D-C03C-4988-AD76-C5D3386EE752}" type="datetime1">
              <a:rPr lang="en-US" smtClean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Top't Corn Company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2719D-3142-4D64-B085-DD9ADD12504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925966"/>
      </p:ext>
    </p:extLst>
  </p:cSld>
  <p:clrMapOvr>
    <a:masterClrMapping/>
  </p:clrMapOvr>
  <p:transition spd="slow">
    <p:cover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20297-FB0C-448B-9046-A4CC93C5F020}" type="datetime1">
              <a:rPr lang="en-US" smtClean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Top't Corn Company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2719D-3142-4D64-B085-DD9ADD12504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9954889"/>
      </p:ext>
    </p:extLst>
  </p:cSld>
  <p:clrMapOvr>
    <a:masterClrMapping/>
  </p:clrMapOvr>
  <p:transition spd="slow">
    <p:cover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5C80459-19A2-4696-9E09-D306013E2B57}" type="datetime1">
              <a:rPr lang="en-US" smtClean="0"/>
              <a:t>9/15/2016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/>
              <a:t>The Top't Corn Company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9E2719D-3142-4D64-B085-DD9ADD1250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395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  <p:sldLayoutId id="2147483812" r:id="rId14"/>
    <p:sldLayoutId id="2147483813" r:id="rId15"/>
    <p:sldLayoutId id="2147483814" r:id="rId16"/>
    <p:sldLayoutId id="2147483815" r:id="rId17"/>
  </p:sldLayoutIdLst>
  <p:transition spd="slow">
    <p:cover dir="d"/>
  </p:transition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#HBUzkfiPdp8alKO/ejAPebAAXsiCGU0Y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#q3MaE4Di4NFIdKHaLpP9On+Lvsz9xlutmMQJZZscVZE=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Top’t Corn</a:t>
            </a:r>
          </a:p>
        </p:txBody>
      </p:sp>
      <p:sp>
        <p:nvSpPr>
          <p:cNvPr id="3" name="Subtitle 2#o5KvIxahx3tltKdirP4Y9p7YJMUFqz4hrWf3GyDbNe+YyMMdBxUAFw==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Gourmet popcorn with capitol toppings</a:t>
            </a:r>
          </a:p>
        </p:txBody>
      </p:sp>
      <p:sp>
        <p:nvSpPr>
          <p:cNvPr id="5" name="Date Placeholder 4#ROyfouvz81OpS23wd2HNsdWcN8sha3DjLUosnrvCLKXyPUgcVi/fwpblmFc0mBy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F6194-9AEF-4A48-B5B0-C1C18A315BC3}" type="datetime1">
              <a:rPr lang="en-US" smtClean="0"/>
              <a:t>9/15/2016</a:t>
            </a:fld>
            <a:endParaRPr lang="en-US" dirty="0"/>
          </a:p>
        </p:txBody>
      </p:sp>
      <p:sp>
        <p:nvSpPr>
          <p:cNvPr id="6" name="Footer Placeholder 5#cbWQgz7FkubTAp05G4KSMoMkqi2SEND2UzEmbIqk6wUTRIMPRac7+dB+F+esweZB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The Top't Corn Company</a:t>
            </a:r>
          </a:p>
        </p:txBody>
      </p:sp>
      <p:sp>
        <p:nvSpPr>
          <p:cNvPr id="7" name="Slide Number Placeholder 6#MGoSgYl4h7o/TnZ+rXUt66/OzfnCB+wwc03aPExRHyXe6cB1JyImKKhrN2FVd9sPbU2L/g8MEhw=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2719D-3142-4D64-B085-DD9ADD125048}" type="slidenum">
              <a:rPr lang="en-US" smtClean="0"/>
              <a:t>1</a:t>
            </a:fld>
            <a:endParaRPr lang="en-US" dirty="0"/>
          </a:p>
        </p:txBody>
      </p:sp>
      <p:pic>
        <p:nvPicPr>
          <p:cNvPr id="4" name="Picture 3#tDyQJaBoY08jO4sNSvMiwwnF7/9aEBhciJqITX4tvk0=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723" y="362976"/>
            <a:ext cx="2757613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847357"/>
      </p:ext>
    </p:extLst>
  </p:cSld>
  <p:clrMapOvr>
    <a:masterClrMapping/>
  </p:clrMapOvr>
  <p:transition spd="slow">
    <p:cover dir="d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1234" /></Relationships>
</file>

<file path=customXml/item1.xml><?xml version="1.0" encoding="utf-8"?>
<senna xmlns="http://customxml.org">
  <kers>/J9M0JUJqJQCK7ZQIyUoJEi1mvRWFHBWmY02Z0I2YqY=</kers>
  <massa>5/17/2020 1:41:57 PM</massa>
  <hamilton>true</hamilton>
</senna>
</file>

<file path=customXml/itemProps1.xml><?xml version="1.0" encoding="utf-8"?>
<ds:datastoreItem xmlns:ds="http://schemas.openxmlformats.org/officeDocument/2006/customXml" ds:itemID="{b3b88e8e-0866-489f-ac33-219ca167c878}"/>
</file>

<file path=docProps/app.xml><?xml version="1.0" encoding="utf-8"?>
<ap:Properties xmlns:vt="http://schemas.openxmlformats.org/officeDocument/2006/docPropsVTypes" xmlns:ap="http://schemas.openxmlformats.org/officeDocument/2006/extended-properties">
  <ap:Template/>
  <ap:Words>14</ap:Words>
  <ap:Application>Microsoft Office PowerPoint</ap:Application>
  <ap:PresentationFormat>Widescreen</ap:PresentationFormat>
  <ap:Paragraphs>6</ap:Paragraphs>
  <ap:Slides>1</ap:Slides>
  <ap:Notes>1</ap:Notes>
  <ap:HiddenSlides>0</ap:HiddenSlides>
  <ap:MMClips>0</ap:MMClips>
  <ap:ScaleCrop>false</ap:ScaleCrop>
  <ap: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ap:HeadingPairs>
  <ap:TitlesOfParts>
    <vt:vector baseType="lpstr" size="5">
      <vt:lpstr>Arial</vt:lpstr>
      <vt:lpstr>Calibri</vt:lpstr>
      <vt:lpstr>Garamond</vt:lpstr>
      <vt:lpstr>Organic</vt:lpstr>
      <vt:lpstr>Top’t Corn</vt:lpstr>
    </vt:vector>
  </ap:TitlesOfParts>
  <ap:Company/>
  <ap:LinksUpToDate>false</ap:LinksUpToDate>
  <ap:SharedDoc>false</ap:SharedDoc>
  <ap:HyperlinksChanged>false</ap:HyperlinksChanged>
  <ap:AppVersion>16.0000</ap:AppVersion>
  <ap:TotalTime>0</ap:TotalTime>
</ap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revision>40</cp:revision>
  <dcterms:created xsi:type="dcterms:W3CDTF">2014-08-01T21:02:52Z</dcterms:created>
  <dcterms:modified xsi:type="dcterms:W3CDTF">2016-09-15T20:18:14Z</dcterms:modified>
  <dc:creator/>
  <cp:lastModifiedBy/>
</cp:coreProperties>
</file>